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4" autoAdjust="0"/>
    <p:restoredTop sz="94660"/>
  </p:normalViewPr>
  <p:slideViewPr>
    <p:cSldViewPr snapToGrid="0">
      <p:cViewPr varScale="1">
        <p:scale>
          <a:sx n="74" d="100"/>
          <a:sy n="74" d="100"/>
        </p:scale>
        <p:origin x="-582" y="-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1/17/2018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1/17/2018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1/17/2018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1/17/2018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1/17/2018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1/17/2018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1/17/2018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1/17/2018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1/17/2018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1" r:id="rId3"/>
    <p:sldLayoutId id="2147483666" r:id="rId4"/>
    <p:sldLayoutId id="2147483653" r:id="rId5"/>
    <p:sldLayoutId id="2147483654" r:id="rId6"/>
    <p:sldLayoutId id="2147483655" r:id="rId7"/>
    <p:sldLayoutId id="2147483667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mtClean="0"/>
              <a:t>ETF Online Competition System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mtClean="0"/>
              <a:t>Baze podataka, 2017/2018</a:t>
            </a:r>
          </a:p>
          <a:p>
            <a:r>
              <a:rPr lang="en-US" smtClean="0"/>
              <a:t>Tim 12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2966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Demo – Android aplikacija</a:t>
            </a:r>
            <a:endParaRPr lang="en-US"/>
          </a:p>
        </p:txBody>
      </p:sp>
      <p:pic>
        <p:nvPicPr>
          <p:cNvPr id="4" name="ETF_OCS_Android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83892" y="1270000"/>
            <a:ext cx="3071684" cy="5530389"/>
          </a:xfrm>
        </p:spPr>
      </p:pic>
    </p:spTree>
    <p:extLst>
      <p:ext uri="{BB962C8B-B14F-4D97-AF65-F5344CB8AC3E}">
        <p14:creationId xmlns:p14="http://schemas.microsoft.com/office/powerpoint/2010/main" val="3877146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Problemi s bazom podataka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Primjer: Transakcija kod polaganja testa pravi lock nad tabelama:</a:t>
            </a:r>
          </a:p>
          <a:p>
            <a:pPr lvl="1"/>
            <a:r>
              <a:rPr lang="en-US" smtClean="0"/>
              <a:t>ScheduledTestResult, Answer, Answer_PredefinedAnswer</a:t>
            </a:r>
          </a:p>
          <a:p>
            <a:pPr lvl="1"/>
            <a:r>
              <a:rPr lang="en-US" smtClean="0"/>
              <a:t>Question, ScheduledTest, TestSetup</a:t>
            </a:r>
          </a:p>
          <a:p>
            <a:r>
              <a:rPr lang="en-US" smtClean="0"/>
              <a:t>Onemogucava pristup tim tabelama dok transakcija traje</a:t>
            </a:r>
          </a:p>
          <a:p>
            <a:pPr marL="0" indent="0">
              <a:buNone/>
            </a:pPr>
            <a:endParaRPr lang="en-US" smtClean="0"/>
          </a:p>
          <a:p>
            <a:r>
              <a:rPr lang="en-US" smtClean="0"/>
              <a:t>Sta bi bilo da se neke tabele nalaze u bazi podataka na drugom serveru?</a:t>
            </a:r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3945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Analiza i optimizacija upita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3" y="2160589"/>
            <a:ext cx="9298873" cy="4527887"/>
          </a:xfrm>
        </p:spPr>
        <p:txBody>
          <a:bodyPr/>
          <a:lstStyle/>
          <a:p>
            <a:r>
              <a:rPr lang="en-US"/>
              <a:t>Django </a:t>
            </a:r>
            <a:r>
              <a:rPr lang="en-US" smtClean="0"/>
              <a:t>ORM, </a:t>
            </a:r>
            <a:r>
              <a:rPr lang="en-US"/>
              <a:t>koji se koristi u </a:t>
            </a:r>
            <a:r>
              <a:rPr lang="en-US" smtClean="0"/>
              <a:t>projektu, </a:t>
            </a:r>
            <a:r>
              <a:rPr lang="en-US"/>
              <a:t>pri svakom pristupanju polju </a:t>
            </a:r>
            <a:r>
              <a:rPr lang="en-US" smtClean="0"/>
              <a:t>objekta </a:t>
            </a:r>
            <a:r>
              <a:rPr lang="en-US"/>
              <a:t>koje referencira drugi entitet iz baze podataka, </a:t>
            </a:r>
            <a:r>
              <a:rPr lang="en-US" smtClean="0"/>
              <a:t>napraviti ce </a:t>
            </a:r>
            <a:r>
              <a:rPr lang="en-US"/>
              <a:t>novi upit na </a:t>
            </a:r>
            <a:r>
              <a:rPr lang="en-US" smtClean="0"/>
              <a:t>bazu. Primjer:</a:t>
            </a:r>
          </a:p>
          <a:p>
            <a:pPr lvl="1"/>
            <a:r>
              <a:rPr lang="en-US"/>
              <a:t>SELECT "api_scheduledtest"."id</a:t>
            </a:r>
            <a:r>
              <a:rPr lang="en-US" smtClean="0"/>
              <a:t>", </a:t>
            </a:r>
            <a:r>
              <a:rPr lang="en-US"/>
              <a:t>"api_scheduledtest</a:t>
            </a:r>
            <a:r>
              <a:rPr lang="en-US" smtClean="0"/>
              <a:t>".“testsetupid" </a:t>
            </a:r>
            <a:br>
              <a:rPr lang="en-US" smtClean="0"/>
            </a:br>
            <a:r>
              <a:rPr lang="en-US" smtClean="0"/>
              <a:t>FROM </a:t>
            </a:r>
            <a:r>
              <a:rPr lang="en-US"/>
              <a:t>"api_scheduledtest" </a:t>
            </a:r>
            <a:r>
              <a:rPr lang="en-US" smtClean="0"/>
              <a:t/>
            </a:r>
            <a:br>
              <a:rPr lang="en-US" smtClean="0"/>
            </a:br>
            <a:r>
              <a:rPr lang="en-US" smtClean="0"/>
              <a:t>WHERE </a:t>
            </a:r>
            <a:r>
              <a:rPr lang="en-US"/>
              <a:t>"api_scheduledtest"."id" = 3; </a:t>
            </a:r>
            <a:endParaRPr lang="en-US" smtClean="0"/>
          </a:p>
          <a:p>
            <a:pPr lvl="1"/>
            <a:r>
              <a:rPr lang="en-US"/>
              <a:t>SELECT "api_testsetup"."id</a:t>
            </a:r>
            <a:r>
              <a:rPr lang="en-US" smtClean="0"/>
              <a:t>" </a:t>
            </a:r>
            <a:br>
              <a:rPr lang="en-US" smtClean="0"/>
            </a:br>
            <a:r>
              <a:rPr lang="en-US" smtClean="0"/>
              <a:t>FROM </a:t>
            </a:r>
            <a:r>
              <a:rPr lang="en-US"/>
              <a:t>"api_testsetup" </a:t>
            </a:r>
            <a:r>
              <a:rPr lang="en-US" smtClean="0"/>
              <a:t/>
            </a:r>
            <a:br>
              <a:rPr lang="en-US" smtClean="0"/>
            </a:br>
            <a:r>
              <a:rPr lang="en-US" smtClean="0"/>
              <a:t>WHERE </a:t>
            </a:r>
            <a:r>
              <a:rPr lang="en-US"/>
              <a:t>"api_testsetup"."id" IN (1</a:t>
            </a:r>
            <a:r>
              <a:rPr lang="en-US" smtClean="0"/>
              <a:t>);</a:t>
            </a:r>
          </a:p>
          <a:p>
            <a:pPr marL="457200" lvl="1" indent="0">
              <a:buNone/>
            </a:pPr>
            <a:endParaRPr lang="en-US" smtClean="0"/>
          </a:p>
          <a:p>
            <a:pPr lvl="1"/>
            <a:r>
              <a:rPr lang="en-US"/>
              <a:t>SELECT "api_scheduledtest"."id", "api_testsetup"."id", </a:t>
            </a:r>
            <a:r>
              <a:rPr lang="en-US" smtClean="0"/>
              <a:t/>
            </a:r>
            <a:br>
              <a:rPr lang="en-US" smtClean="0"/>
            </a:br>
            <a:r>
              <a:rPr lang="en-US" smtClean="0"/>
              <a:t>FROM </a:t>
            </a:r>
            <a:r>
              <a:rPr lang="en-US"/>
              <a:t>"api_scheduledtest" </a:t>
            </a:r>
            <a:r>
              <a:rPr lang="en-US" smtClean="0"/>
              <a:t/>
            </a:r>
            <a:br>
              <a:rPr lang="en-US" smtClean="0"/>
            </a:br>
            <a:r>
              <a:rPr lang="en-US" smtClean="0"/>
              <a:t>INNER </a:t>
            </a:r>
            <a:r>
              <a:rPr lang="en-US"/>
              <a:t>JOIN "api_testsetup" </a:t>
            </a:r>
            <a:r>
              <a:rPr lang="en-US" smtClean="0"/>
              <a:t/>
            </a:r>
            <a:br>
              <a:rPr lang="en-US" smtClean="0"/>
            </a:br>
            <a:r>
              <a:rPr lang="en-US" smtClean="0"/>
              <a:t>ON </a:t>
            </a:r>
            <a:r>
              <a:rPr lang="en-US"/>
              <a:t>( "api_scheduledtest"."test_setup_id" = "api_testsetup"."id" ) </a:t>
            </a:r>
            <a:r>
              <a:rPr lang="en-US" smtClean="0"/>
              <a:t/>
            </a:r>
            <a:br>
              <a:rPr lang="en-US" smtClean="0"/>
            </a:br>
            <a:r>
              <a:rPr lang="en-US" smtClean="0"/>
              <a:t>WHERE </a:t>
            </a:r>
            <a:r>
              <a:rPr lang="en-US"/>
              <a:t>"api_scheduledtest"."id" = 3;</a:t>
            </a:r>
          </a:p>
        </p:txBody>
      </p:sp>
    </p:spTree>
    <p:extLst>
      <p:ext uri="{BB962C8B-B14F-4D97-AF65-F5344CB8AC3E}">
        <p14:creationId xmlns:p14="http://schemas.microsoft.com/office/powerpoint/2010/main" val="31039860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Zakljucak i ocjena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Sta</a:t>
            </a:r>
            <a:r>
              <a:rPr lang="en-US" dirty="0" smtClean="0"/>
              <a:t> je lose?</a:t>
            </a:r>
          </a:p>
          <a:p>
            <a:pPr lvl="1"/>
            <a:r>
              <a:rPr lang="en-US" dirty="0" err="1" smtClean="0"/>
              <a:t>Nismo</a:t>
            </a:r>
            <a:r>
              <a:rPr lang="en-US" dirty="0" smtClean="0"/>
              <a:t> </a:t>
            </a:r>
            <a:r>
              <a:rPr lang="en-US" dirty="0" err="1" smtClean="0"/>
              <a:t>stigli</a:t>
            </a:r>
            <a:r>
              <a:rPr lang="en-US" dirty="0" smtClean="0"/>
              <a:t> </a:t>
            </a:r>
            <a:r>
              <a:rPr lang="en-US" dirty="0" err="1" smtClean="0"/>
              <a:t>implementirati</a:t>
            </a:r>
            <a:r>
              <a:rPr lang="en-US" dirty="0" smtClean="0"/>
              <a:t> </a:t>
            </a:r>
            <a:r>
              <a:rPr lang="en-US" dirty="0" err="1" smtClean="0"/>
              <a:t>sve</a:t>
            </a:r>
            <a:r>
              <a:rPr lang="en-US" dirty="0" smtClean="0"/>
              <a:t> </a:t>
            </a:r>
            <a:r>
              <a:rPr lang="en-US" dirty="0" err="1" smtClean="0"/>
              <a:t>sto</a:t>
            </a:r>
            <a:r>
              <a:rPr lang="en-US" dirty="0" smtClean="0"/>
              <a:t> je </a:t>
            </a:r>
            <a:r>
              <a:rPr lang="en-US" dirty="0" err="1" smtClean="0"/>
              <a:t>na</a:t>
            </a:r>
            <a:r>
              <a:rPr lang="en-US" dirty="0" smtClean="0"/>
              <a:t> </a:t>
            </a:r>
            <a:r>
              <a:rPr lang="en-US" dirty="0" err="1" smtClean="0"/>
              <a:t>pocetku</a:t>
            </a:r>
            <a:r>
              <a:rPr lang="en-US" dirty="0" smtClean="0"/>
              <a:t> </a:t>
            </a:r>
            <a:r>
              <a:rPr lang="en-US" dirty="0" err="1" smtClean="0"/>
              <a:t>semestra</a:t>
            </a:r>
            <a:r>
              <a:rPr lang="en-US" dirty="0" smtClean="0"/>
              <a:t> </a:t>
            </a:r>
            <a:r>
              <a:rPr lang="en-US" dirty="0" err="1" smtClean="0"/>
              <a:t>planirano</a:t>
            </a:r>
            <a:endParaRPr lang="en-US" dirty="0" smtClean="0"/>
          </a:p>
          <a:p>
            <a:pPr lvl="1"/>
            <a:r>
              <a:rPr lang="en-US" dirty="0" err="1" smtClean="0"/>
              <a:t>Manjak</a:t>
            </a:r>
            <a:r>
              <a:rPr lang="en-US" dirty="0" smtClean="0"/>
              <a:t> </a:t>
            </a:r>
            <a:r>
              <a:rPr lang="en-US" dirty="0" err="1" smtClean="0"/>
              <a:t>konkretnog</a:t>
            </a:r>
            <a:r>
              <a:rPr lang="en-US" dirty="0" smtClean="0"/>
              <a:t> </a:t>
            </a:r>
            <a:r>
              <a:rPr lang="en-US" dirty="0" err="1" smtClean="0"/>
              <a:t>rada</a:t>
            </a:r>
            <a:r>
              <a:rPr lang="en-US" dirty="0" smtClean="0"/>
              <a:t> s </a:t>
            </a:r>
            <a:r>
              <a:rPr lang="en-US" dirty="0" err="1" smtClean="0"/>
              <a:t>bazom</a:t>
            </a:r>
            <a:r>
              <a:rPr lang="en-US" dirty="0" smtClean="0"/>
              <a:t> – </a:t>
            </a:r>
            <a:r>
              <a:rPr lang="en-US" dirty="0" err="1" smtClean="0"/>
              <a:t>integracija</a:t>
            </a:r>
            <a:r>
              <a:rPr lang="en-US" dirty="0" smtClean="0"/>
              <a:t>, </a:t>
            </a:r>
            <a:r>
              <a:rPr lang="en-US" dirty="0" err="1" smtClean="0"/>
              <a:t>distribuirane</a:t>
            </a:r>
            <a:r>
              <a:rPr lang="en-US" dirty="0" smtClean="0"/>
              <a:t> </a:t>
            </a:r>
            <a:r>
              <a:rPr lang="en-US" dirty="0" err="1" smtClean="0"/>
              <a:t>transakcije</a:t>
            </a:r>
            <a:r>
              <a:rPr lang="en-US" dirty="0" smtClean="0"/>
              <a:t> </a:t>
            </a:r>
            <a:r>
              <a:rPr lang="en-US" dirty="0" err="1" smtClean="0"/>
              <a:t>itd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Sta</a:t>
            </a:r>
            <a:r>
              <a:rPr lang="en-US" dirty="0" smtClean="0"/>
              <a:t> </a:t>
            </a:r>
            <a:r>
              <a:rPr lang="en-US" dirty="0" smtClean="0"/>
              <a:t>je </a:t>
            </a:r>
            <a:r>
              <a:rPr lang="en-US" dirty="0" err="1" smtClean="0"/>
              <a:t>dobro</a:t>
            </a:r>
            <a:r>
              <a:rPr lang="en-US" dirty="0" smtClean="0"/>
              <a:t>?</a:t>
            </a:r>
          </a:p>
          <a:p>
            <a:pPr lvl="1"/>
            <a:r>
              <a:rPr lang="en-US" dirty="0" err="1" smtClean="0"/>
              <a:t>Iskustvo</a:t>
            </a:r>
            <a:endParaRPr lang="en-US" dirty="0" smtClean="0"/>
          </a:p>
          <a:p>
            <a:pPr lvl="1"/>
            <a:r>
              <a:rPr lang="en-US" dirty="0" err="1" smtClean="0"/>
              <a:t>Nove</a:t>
            </a:r>
            <a:r>
              <a:rPr lang="en-US" dirty="0" smtClean="0"/>
              <a:t> </a:t>
            </a:r>
            <a:r>
              <a:rPr lang="en-US" dirty="0" err="1" smtClean="0"/>
              <a:t>tehnologije</a:t>
            </a:r>
            <a:endParaRPr lang="en-US" dirty="0" smtClean="0"/>
          </a:p>
          <a:p>
            <a:pPr lvl="1"/>
            <a:r>
              <a:rPr lang="en-US" dirty="0" err="1" smtClean="0"/>
              <a:t>Fokus</a:t>
            </a:r>
            <a:r>
              <a:rPr lang="en-US" dirty="0" smtClean="0"/>
              <a:t> </a:t>
            </a:r>
            <a:r>
              <a:rPr lang="en-US" dirty="0" err="1" smtClean="0"/>
              <a:t>na</a:t>
            </a:r>
            <a:r>
              <a:rPr lang="en-US" dirty="0" smtClean="0"/>
              <a:t> </a:t>
            </a:r>
            <a:r>
              <a:rPr lang="en-US" dirty="0" err="1" smtClean="0"/>
              <a:t>prakticnom</a:t>
            </a:r>
            <a:r>
              <a:rPr lang="en-US" dirty="0" smtClean="0"/>
              <a:t> </a:t>
            </a:r>
            <a:r>
              <a:rPr lang="en-US" dirty="0" err="1" smtClean="0"/>
              <a:t>radu</a:t>
            </a:r>
            <a:r>
              <a:rPr lang="en-US" dirty="0" smtClean="0"/>
              <a:t> </a:t>
            </a:r>
            <a:r>
              <a:rPr lang="en-US" dirty="0" err="1" smtClean="0"/>
              <a:t>umjesto</a:t>
            </a:r>
            <a:r>
              <a:rPr lang="en-US" dirty="0" smtClean="0"/>
              <a:t> </a:t>
            </a:r>
            <a:r>
              <a:rPr lang="en-US" dirty="0" err="1" smtClean="0"/>
              <a:t>na</a:t>
            </a:r>
            <a:r>
              <a:rPr lang="en-US" dirty="0" smtClean="0"/>
              <a:t> </a:t>
            </a:r>
            <a:r>
              <a:rPr lang="en-US" dirty="0" err="1" smtClean="0"/>
              <a:t>pisanju</a:t>
            </a:r>
            <a:r>
              <a:rPr lang="en-US" dirty="0" smtClean="0"/>
              <a:t> </a:t>
            </a:r>
            <a:r>
              <a:rPr lang="en-US" dirty="0" err="1" smtClean="0"/>
              <a:t>iste</a:t>
            </a:r>
            <a:r>
              <a:rPr lang="en-US" dirty="0" smtClean="0"/>
              <a:t> </a:t>
            </a:r>
            <a:r>
              <a:rPr lang="en-US" dirty="0" err="1" smtClean="0"/>
              <a:t>dokumentacije</a:t>
            </a:r>
            <a:r>
              <a:rPr lang="en-US" dirty="0" smtClean="0"/>
              <a:t> </a:t>
            </a:r>
            <a:r>
              <a:rPr lang="en-US" dirty="0" err="1" smtClean="0"/>
              <a:t>koja</a:t>
            </a:r>
            <a:r>
              <a:rPr lang="en-US" dirty="0" smtClean="0"/>
              <a:t> se </a:t>
            </a:r>
            <a:r>
              <a:rPr lang="en-US" dirty="0" err="1" smtClean="0"/>
              <a:t>vec</a:t>
            </a:r>
            <a:r>
              <a:rPr lang="en-US" dirty="0" smtClean="0"/>
              <a:t> </a:t>
            </a:r>
            <a:r>
              <a:rPr lang="en-US" dirty="0" err="1" smtClean="0"/>
              <a:t>pisala</a:t>
            </a:r>
            <a:r>
              <a:rPr lang="en-US" dirty="0" smtClean="0"/>
              <a:t> </a:t>
            </a:r>
            <a:r>
              <a:rPr lang="en-US" dirty="0" err="1" smtClean="0"/>
              <a:t>nekoliko</a:t>
            </a:r>
            <a:r>
              <a:rPr lang="en-US" dirty="0" smtClean="0"/>
              <a:t> </a:t>
            </a:r>
            <a:r>
              <a:rPr lang="en-US" dirty="0" err="1" smtClean="0"/>
              <a:t>puta</a:t>
            </a:r>
            <a:r>
              <a:rPr lang="en-US" dirty="0" smtClean="0"/>
              <a:t> </a:t>
            </a:r>
            <a:r>
              <a:rPr lang="en-US" dirty="0" err="1" smtClean="0"/>
              <a:t>na</a:t>
            </a:r>
            <a:r>
              <a:rPr lang="en-US" dirty="0" smtClean="0"/>
              <a:t> </a:t>
            </a:r>
            <a:r>
              <a:rPr lang="en-US" dirty="0" err="1" smtClean="0"/>
              <a:t>ostalim</a:t>
            </a:r>
            <a:r>
              <a:rPr lang="en-US" dirty="0" smtClean="0"/>
              <a:t> </a:t>
            </a:r>
            <a:r>
              <a:rPr lang="en-US" dirty="0" err="1" smtClean="0"/>
              <a:t>predmetima</a:t>
            </a:r>
            <a:endParaRPr lang="en-US" dirty="0" smtClean="0"/>
          </a:p>
          <a:p>
            <a:r>
              <a:rPr lang="en-US" dirty="0" err="1" smtClean="0"/>
              <a:t>Ocjena</a:t>
            </a:r>
            <a:r>
              <a:rPr lang="en-US" dirty="0" smtClean="0"/>
              <a:t>: 7/10</a:t>
            </a:r>
          </a:p>
        </p:txBody>
      </p:sp>
    </p:spTree>
    <p:extLst>
      <p:ext uri="{BB962C8B-B14F-4D97-AF65-F5344CB8AC3E}">
        <p14:creationId xmlns:p14="http://schemas.microsoft.com/office/powerpoint/2010/main" val="6317727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4044" y="2325384"/>
            <a:ext cx="8596668" cy="1320800"/>
          </a:xfrm>
        </p:spPr>
        <p:txBody>
          <a:bodyPr>
            <a:normAutofit/>
          </a:bodyPr>
          <a:lstStyle/>
          <a:p>
            <a:pPr algn="ctr"/>
            <a:r>
              <a:rPr lang="en-US" sz="7200" smtClean="0"/>
              <a:t>Pitanja?</a:t>
            </a:r>
            <a:endParaRPr lang="en-US" sz="720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554044" y="5457288"/>
            <a:ext cx="8596668" cy="63528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800" smtClean="0"/>
              <a:t>Hvala na paznji!</a:t>
            </a:r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8520909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Uvod u temu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Online Competition System je proizasao iz potrebe da se automatizuje i olaksa process organizacije svih vrsta takmicenja na Elektrotehnickom fakultetu u Sarajevu.</a:t>
            </a:r>
          </a:p>
          <a:p>
            <a:r>
              <a:rPr lang="en-US" smtClean="0"/>
              <a:t>Ukljucuje:</a:t>
            </a:r>
          </a:p>
          <a:p>
            <a:pPr lvl="1"/>
            <a:r>
              <a:rPr lang="en-US" smtClean="0"/>
              <a:t>Kreiranje takmicenja (to mogu biti i ispiti na ETF Sarajevo)</a:t>
            </a:r>
          </a:p>
          <a:p>
            <a:pPr lvl="1"/>
            <a:r>
              <a:rPr lang="en-US" smtClean="0"/>
              <a:t>Online pristup studenta takmicenju i polaganje</a:t>
            </a:r>
          </a:p>
          <a:p>
            <a:pPr lvl="1"/>
            <a:r>
              <a:rPr lang="en-US" smtClean="0"/>
              <a:t>Pregled vlastitih rezultata</a:t>
            </a:r>
          </a:p>
          <a:p>
            <a:pPr lvl="1"/>
            <a:r>
              <a:rPr lang="en-US" smtClean="0"/>
              <a:t>Razne analize i statistike po odredjenim parametrima</a:t>
            </a:r>
          </a:p>
        </p:txBody>
      </p:sp>
    </p:spTree>
    <p:extLst>
      <p:ext uri="{BB962C8B-B14F-4D97-AF65-F5344CB8AC3E}">
        <p14:creationId xmlns:p14="http://schemas.microsoft.com/office/powerpoint/2010/main" val="19179657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ETF Online Competition System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Uloge: Administrator, Moderator, Recenzent, Student (Takmicar)</a:t>
            </a:r>
          </a:p>
          <a:p>
            <a:r>
              <a:rPr lang="en-US" smtClean="0"/>
              <a:t>Potpuna kontrola nad podacima u Admin panelu (predmeti, takmicenja, korisnici itd.)</a:t>
            </a:r>
          </a:p>
          <a:p>
            <a:r>
              <a:rPr lang="en-US" smtClean="0"/>
              <a:t>Kreiranje template-a takmicenja</a:t>
            </a:r>
          </a:p>
          <a:p>
            <a:r>
              <a:rPr lang="en-US" smtClean="0"/>
              <a:t>Organizovanje takmicenja</a:t>
            </a:r>
          </a:p>
          <a:p>
            <a:r>
              <a:rPr lang="en-US" smtClean="0"/>
              <a:t>Polaganje i pregled rezultata testova</a:t>
            </a:r>
          </a:p>
          <a:p>
            <a:r>
              <a:rPr lang="en-US" smtClean="0"/>
              <a:t>Manuelno pregledanje i ocjenjivanje testova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1486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Tehnologija i arhitektura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2160590"/>
            <a:ext cx="4305632" cy="1938800"/>
          </a:xfrm>
        </p:spPr>
        <p:txBody>
          <a:bodyPr>
            <a:normAutofit fontScale="92500" lnSpcReduction="20000"/>
          </a:bodyPr>
          <a:lstStyle/>
          <a:p>
            <a:r>
              <a:rPr lang="en-US" smtClean="0"/>
              <a:t>Tech stack:</a:t>
            </a:r>
          </a:p>
          <a:p>
            <a:pPr lvl="1"/>
            <a:r>
              <a:rPr lang="en-US" smtClean="0"/>
              <a:t>BE: </a:t>
            </a:r>
            <a:r>
              <a:rPr lang="en-US" smtClean="0">
                <a:solidFill>
                  <a:schemeClr val="accent5">
                    <a:lumMod val="75000"/>
                  </a:schemeClr>
                </a:solidFill>
              </a:rPr>
              <a:t>Django 1.11</a:t>
            </a:r>
            <a:r>
              <a:rPr lang="en-US" smtClean="0"/>
              <a:t> </a:t>
            </a:r>
          </a:p>
          <a:p>
            <a:pPr lvl="2"/>
            <a:r>
              <a:rPr lang="en-US" smtClean="0">
                <a:solidFill>
                  <a:srgbClr val="FF0000"/>
                </a:solidFill>
              </a:rPr>
              <a:t>Django Rest Framework 3</a:t>
            </a:r>
          </a:p>
          <a:p>
            <a:pPr lvl="1"/>
            <a:r>
              <a:rPr lang="en-US" smtClean="0"/>
              <a:t>FE: </a:t>
            </a:r>
            <a:r>
              <a:rPr lang="en-US" smtClean="0">
                <a:solidFill>
                  <a:srgbClr val="FF0000"/>
                </a:solidFill>
              </a:rPr>
              <a:t>Angular 2</a:t>
            </a:r>
          </a:p>
          <a:p>
            <a:pPr lvl="1"/>
            <a:r>
              <a:rPr lang="en-US" smtClean="0"/>
              <a:t>Android: </a:t>
            </a:r>
            <a:r>
              <a:rPr lang="en-US" smtClean="0">
                <a:solidFill>
                  <a:schemeClr val="tx1"/>
                </a:solidFill>
              </a:rPr>
              <a:t>Android 8.0 (API 26)</a:t>
            </a:r>
          </a:p>
          <a:p>
            <a:pPr lvl="1"/>
            <a:r>
              <a:rPr lang="en-US" smtClean="0"/>
              <a:t>Database: SQLite3, PostgreSQL</a:t>
            </a:r>
            <a:endParaRPr lang="en-US"/>
          </a:p>
          <a:p>
            <a:pPr lvl="1"/>
            <a:endParaRPr lang="en-US" smtClean="0">
              <a:solidFill>
                <a:schemeClr val="tx1"/>
              </a:solidFill>
            </a:endParaRPr>
          </a:p>
          <a:p>
            <a:pPr lvl="1"/>
            <a:endParaRPr lang="en-US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1726" y="1691241"/>
            <a:ext cx="4181475" cy="406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9346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Logicka struktura</a:t>
            </a:r>
            <a:endParaRPr lang="en-US"/>
          </a:p>
        </p:txBody>
      </p:sp>
      <p:pic>
        <p:nvPicPr>
          <p:cNvPr id="2052" name="Picture 4" descr="https://lh6.googleusercontent.com/_JZ365HE98f9nkUUy-R9zm7hLmrAG-lkTSL9nwn71pN1lZOSLOzsH6sjdNZW3d2N87bm714rpiWzk_wW7B1R-JagQZ34IzjhwE_2g7p8yMGf68cSjIJvjCiTwQXZ_HWWOyV6dT_U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773" y="1667428"/>
            <a:ext cx="9009790" cy="4579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40879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Tok podataka</a:t>
            </a:r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7334" y="1482495"/>
            <a:ext cx="8097315" cy="4548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8844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Baza podataka</a:t>
            </a:r>
            <a:endParaRPr lang="en-US"/>
          </a:p>
        </p:txBody>
      </p:sp>
      <p:pic>
        <p:nvPicPr>
          <p:cNvPr id="1026" name="Picture 2" descr="ETF Online Competition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532" y="1842088"/>
            <a:ext cx="7316073" cy="4168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1213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Demo – Web aplikacija</a:t>
            </a:r>
            <a:endParaRPr lang="en-US"/>
          </a:p>
        </p:txBody>
      </p:sp>
      <p:pic>
        <p:nvPicPr>
          <p:cNvPr id="4" name="ETF_OCS_-_BE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77334" y="1187807"/>
            <a:ext cx="9578172" cy="5472921"/>
          </a:xfrm>
        </p:spPr>
      </p:pic>
    </p:spTree>
    <p:extLst>
      <p:ext uri="{BB962C8B-B14F-4D97-AF65-F5344CB8AC3E}">
        <p14:creationId xmlns:p14="http://schemas.microsoft.com/office/powerpoint/2010/main" val="1499502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Demo – Web aplikacija</a:t>
            </a:r>
            <a:endParaRPr lang="en-US"/>
          </a:p>
        </p:txBody>
      </p:sp>
      <p:pic>
        <p:nvPicPr>
          <p:cNvPr id="4" name="ETF_OCS_FE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09001" y="1270000"/>
            <a:ext cx="9711736" cy="5549239"/>
          </a:xfrm>
        </p:spPr>
      </p:pic>
    </p:spTree>
    <p:extLst>
      <p:ext uri="{BB962C8B-B14F-4D97-AF65-F5344CB8AC3E}">
        <p14:creationId xmlns:p14="http://schemas.microsoft.com/office/powerpoint/2010/main" val="3263831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Facet" id="{C0C680CD-088A-49FC-A102-D699147F32B2}" vid="{0B5AB586-D108-4FC1-8368-649FE654B89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262</TotalTime>
  <Words>317</Words>
  <Application>Microsoft Office PowerPoint</Application>
  <PresentationFormat>Custom</PresentationFormat>
  <Paragraphs>54</Paragraphs>
  <Slides>14</Slides>
  <Notes>0</Notes>
  <HiddenSlides>0</HiddenSlides>
  <MMClips>3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Facet</vt:lpstr>
      <vt:lpstr>ETF Online Competition System</vt:lpstr>
      <vt:lpstr>Uvod u temu</vt:lpstr>
      <vt:lpstr>ETF Online Competition System</vt:lpstr>
      <vt:lpstr>Tehnologija i arhitektura</vt:lpstr>
      <vt:lpstr>Logicka struktura</vt:lpstr>
      <vt:lpstr>Tok podataka</vt:lpstr>
      <vt:lpstr>Baza podataka</vt:lpstr>
      <vt:lpstr>Demo – Web aplikacija</vt:lpstr>
      <vt:lpstr>Demo – Web aplikacija</vt:lpstr>
      <vt:lpstr>Demo – Android aplikacija</vt:lpstr>
      <vt:lpstr>Problemi s bazom podataka</vt:lpstr>
      <vt:lpstr>Analiza i optimizacija upita</vt:lpstr>
      <vt:lpstr>Zakljucak i ocjena</vt:lpstr>
      <vt:lpstr>Pitanja?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ETF Online Competition System</dc:title>
  <dc:creator>Windows User</dc:creator>
  <cp:lastModifiedBy>Siii</cp:lastModifiedBy>
  <cp:revision>18</cp:revision>
  <dcterms:created xsi:type="dcterms:W3CDTF">2018-01-14T10:47:21Z</dcterms:created>
  <dcterms:modified xsi:type="dcterms:W3CDTF">2018-01-17T00:17:57Z</dcterms:modified>
</cp:coreProperties>
</file>